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 Light" panose="020F0302020204030204" pitchFamily="34" charset="0"/>
      <p:regular r:id="rId9"/>
      <p:italic r:id="rId10"/>
    </p:embeddedFont>
    <p:embeddedFont>
      <p:font typeface="Roboto Slab thin" pitchFamily="2" charset="0"/>
      <p:regular r:id="rId11"/>
    </p:embeddedFont>
    <p:embeddedFont>
      <p:font typeface="Montserrat ExtraBold" panose="00000900000000000000" pitchFamily="2" charset="0"/>
      <p:bold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459"/>
    <a:srgbClr val="2E428A"/>
    <a:srgbClr val="FE5922"/>
    <a:srgbClr val="FF5E00"/>
    <a:srgbClr val="34837E"/>
    <a:srgbClr val="666666"/>
    <a:srgbClr val="000000"/>
    <a:srgbClr val="DA6018"/>
    <a:srgbClr val="FF6F17"/>
    <a:srgbClr val="24A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0575E-673E-4FC9-B417-E3CDE6B567A5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A509F-974A-4390-B326-C7DEC4B602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9001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Voorstellen: naam, leeftijd, opleiding, wat ik hier doe.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A509F-974A-4390-B326-C7DEC4B602C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2829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Maatschappelijk betrokken: Omstreeks gesteund, Hoofdsponsor </a:t>
            </a:r>
            <a:r>
              <a:rPr lang="nl-NL" dirty="0" err="1"/>
              <a:t>kwizzut</a:t>
            </a:r>
            <a:r>
              <a:rPr lang="nl-NL" dirty="0"/>
              <a:t>, 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lokale verenigingen als DSV,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d'n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Uutlaot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Sint Cecilia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A509F-974A-4390-B326-C7DEC4B602C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018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48186-A2D5-45A4-A024-A8277068F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7F1BCC8-BE94-4FF2-A0D1-ED7430427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86D6C8-0B87-45E1-AB26-5D59CE05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148F45-5AE4-46BF-8001-4EC7C35B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E9A86E-CAA6-47E5-9380-EC4091CC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359B2-5F51-4480-9EB1-4468C1A5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3F2BCC8-B4F3-41D7-9430-486AB6D09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F442CB-6D1C-4D02-A84A-074ABAA6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8AB4F2-8AEA-4390-8A5E-1A84BFC0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DF9707F-7B91-43B5-9051-D1D899D0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632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A9C5EC7-3914-4070-B362-304815B62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AB5BDDD-93BE-4BDD-BBED-43F6BA3A7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8534B0-0CD9-41C4-9EB6-B84D772BA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37379C4-2486-4105-B024-5596A3E5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537782-7E09-45C7-B531-491141D6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660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39385-95AA-4F3B-915D-9489C779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B3FFD3-E245-4D12-890E-D824FDCD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40939D6-4696-4BF1-8AF7-FC3C1EF00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EA8C94B-5770-46B0-BFD3-BBBB77CA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F154ED-C550-4E4F-BBB8-80E6AD58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47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A1099-2986-4E4A-B594-A92BC1CA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4649834-41D4-486A-817E-F28BDB6F2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A886A-2369-4340-8762-98FB5522C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B89D5-C8AD-43AF-8D03-1F7E539C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99D77B0-34E6-48AD-9720-EF8ED327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215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7424F-9BBE-475C-91B7-12ADE2A1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553E9B-14C6-47B0-A64A-8F4F39F92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EF3869-537B-4C28-8CD9-FFC7B138E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FC398C-A46B-41D1-824E-03DC5EA6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6AD1AA7-0497-488E-B74E-CB9EF156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A59C94D-678C-4F8F-9150-9E004D84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225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53BF1-96C1-4F40-8EA1-17FED2CD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3DF1E9-DB06-4F79-8F25-6E8C99714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DC2D61-22C5-4741-BBEF-875E4AEB6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E754343-6861-4AD9-B163-57CF81B13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3C9E89E-1175-4F34-B9C0-D8E6687F5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89DDFF9-B117-495A-BAB3-63B1154E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EA4BD6C-5B2A-4078-A551-30EE2CD9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5ACB4A4-493E-487E-88B4-B99B6CC2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9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5AD5B-C143-4344-BB6F-C30F471A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762E4B2-69F6-44EF-A711-398B9D5E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8E1B2CE-2390-4A12-824F-3147D6B0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E30CA7-863E-4712-B973-226D6973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1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3D4D737-E46B-4742-A420-7F92D599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93CF19-92EF-42B2-AF19-F02391C1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3F4CAA-B9E3-4EA8-9FA4-3F0EDE7D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972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C2761-3C2F-42A8-B8D2-35F1CC4FB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D43FC0-0E64-498B-8F09-2F735C2F5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F3B0B49-7909-4C9C-8B81-349911473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B2B2F5D-3179-4A75-8D64-4381759A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867C1C6-FD6C-4BD6-8442-073F05DE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2042CDC-E10D-4005-A3C0-258A1C5D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36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C6E98-3D45-4750-B1D9-48F37D25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08E4099-ED7A-47E6-80F8-C4C353480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299021B-E9DF-41B3-B617-89047A9C1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844BA62-523D-456B-84DA-265BF77B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3C73B90-B4A4-411D-872A-54636E083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045E10E-1981-4014-910C-141A50CC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176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1B2352C-92E1-4077-A251-0202F9B0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AD96E9A-7763-4E1F-A38B-3B5241FA8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B1F7E4-D635-431F-82CF-F651235B7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F4897-2701-4382-B194-4DF8518BA5D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ED5C17-26D6-4656-A14D-540D623B3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4BCBE3D-BCF6-4F54-9BC2-E021C9F18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D87B6-D5C8-41BB-8C64-D2377DA678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427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AE771-3C01-4D62-B749-53314E98E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B996001-1804-4AB7-908D-3A9E4BAAD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30E6D7B-F94F-469B-AF2F-76B6C9CCD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9B507459-1380-425A-A252-8076DEBF51DC}"/>
              </a:ext>
            </a:extLst>
          </p:cNvPr>
          <p:cNvGrpSpPr/>
          <p:nvPr/>
        </p:nvGrpSpPr>
        <p:grpSpPr>
          <a:xfrm>
            <a:off x="0" y="0"/>
            <a:ext cx="6096000" cy="6858000"/>
            <a:chOff x="0" y="0"/>
            <a:chExt cx="6096000" cy="6858000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6F2A6188-E2F9-43C1-838A-492E7CA004C4}"/>
                </a:ext>
              </a:extLst>
            </p:cNvPr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gradFill flip="none" rotWithShape="1">
              <a:gsLst>
                <a:gs pos="0">
                  <a:srgbClr val="FE5922">
                    <a:lumMod val="100000"/>
                    <a:alpha val="75000"/>
                  </a:srgbClr>
                </a:gs>
                <a:gs pos="100000">
                  <a:srgbClr val="FF6F17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C29968CE-7DFF-4BEA-BD4F-EBEF7B6DB0A6}"/>
                </a:ext>
              </a:extLst>
            </p:cNvPr>
            <p:cNvSpPr txBox="1"/>
            <p:nvPr/>
          </p:nvSpPr>
          <p:spPr>
            <a:xfrm>
              <a:off x="335319" y="2921814"/>
              <a:ext cx="547955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100" dirty="0">
                  <a:solidFill>
                    <a:schemeClr val="bg1"/>
                  </a:solidFill>
                  <a:latin typeface="Montserrat ExtraBold" panose="00000900000000000000" pitchFamily="2" charset="0"/>
                </a:rPr>
                <a:t>Passie voor voetbal</a:t>
              </a:r>
            </a:p>
            <a:p>
              <a:pPr>
                <a:lnSpc>
                  <a:spcPct val="300000"/>
                </a:lnSpc>
              </a:pPr>
              <a:r>
                <a:rPr lang="nl-NL" sz="2000" dirty="0">
                  <a:solidFill>
                    <a:schemeClr val="bg1"/>
                  </a:solidFill>
                  <a:latin typeface="Roboto Slab thin" pitchFamily="2" charset="0"/>
                  <a:ea typeface="Roboto Slab thin" pitchFamily="2" charset="0"/>
                </a:rPr>
                <a:t>Liefde voor inhoud en techniek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25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465">
        <p14:pan/>
      </p:transition>
    </mc:Choice>
    <mc:Fallback xmlns="">
      <p:transition spd="slow" advTm="8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97258A32-046D-4E8D-9707-9B3C9F961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A33414D4-AC37-4C7C-9564-999BDC84CF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E428A">
                  <a:alpha val="74902"/>
                </a:srgbClr>
              </a:gs>
              <a:gs pos="100000">
                <a:srgbClr val="1A245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667413-AD27-40E0-98C1-7F066125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>
                <a:solidFill>
                  <a:schemeClr val="bg1"/>
                </a:solidFill>
                <a:latin typeface="Montserrat ExtraBold" panose="00000900000000000000" pitchFamily="2" charset="0"/>
                <a:ea typeface="+mn-ea"/>
                <a:cs typeface="+mn-cs"/>
              </a:rPr>
              <a:t>Voor Wie?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C9DED9-C193-4F8F-81BD-AD38175F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5"/>
              </a:buBlip>
            </a:pPr>
            <a:r>
              <a:rPr lang="nl-NL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 </a:t>
            </a:r>
            <a:r>
              <a:rPr lang="nl-NL" sz="3200" dirty="0">
                <a:solidFill>
                  <a:schemeClr val="bg1"/>
                </a:solidFill>
              </a:rPr>
              <a:t>Vooral Ouders</a:t>
            </a:r>
          </a:p>
          <a:p>
            <a:pPr>
              <a:buBlip>
                <a:blip r:embed="rId5"/>
              </a:buBlip>
            </a:pPr>
            <a:r>
              <a:rPr lang="nl-NL" sz="3200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 </a:t>
            </a:r>
            <a:r>
              <a:rPr lang="nl-NL" sz="3200" dirty="0">
                <a:solidFill>
                  <a:schemeClr val="bg1"/>
                </a:solidFill>
              </a:rPr>
              <a:t>Beste voor hun kind</a:t>
            </a:r>
          </a:p>
          <a:p>
            <a:pPr>
              <a:buBlip>
                <a:blip r:embed="rId5"/>
              </a:buBlip>
            </a:pPr>
            <a:r>
              <a:rPr lang="nl-NL" sz="3200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 </a:t>
            </a:r>
            <a:r>
              <a:rPr lang="nl-NL" sz="3200" dirty="0">
                <a:solidFill>
                  <a:schemeClr val="bg1"/>
                </a:solidFill>
              </a:rPr>
              <a:t>Verschillende eisen en wensen</a:t>
            </a:r>
          </a:p>
          <a:p>
            <a:pPr>
              <a:buBlip>
                <a:blip r:embed="rId5"/>
              </a:buBlip>
            </a:pPr>
            <a:r>
              <a:rPr lang="nl-NL" sz="3200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 </a:t>
            </a:r>
            <a:r>
              <a:rPr lang="nl-NL" sz="3200" dirty="0">
                <a:solidFill>
                  <a:schemeClr val="bg1"/>
                </a:solidFill>
              </a:rPr>
              <a:t>Trainers</a:t>
            </a:r>
          </a:p>
        </p:txBody>
      </p:sp>
    </p:spTree>
    <p:extLst>
      <p:ext uri="{BB962C8B-B14F-4D97-AF65-F5344CB8AC3E}">
        <p14:creationId xmlns:p14="http://schemas.microsoft.com/office/powerpoint/2010/main" val="262097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101DED8-631F-42AB-82F6-30D408A86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ACC0AE15-F108-4A50-B2EA-BE0884ADD7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E5922">
                  <a:lumMod val="100000"/>
                  <a:alpha val="75000"/>
                </a:srgbClr>
              </a:gs>
              <a:gs pos="100000">
                <a:srgbClr val="FF6F1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739053-230A-4BBF-9162-FB9189F5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bg1"/>
                </a:solidFill>
                <a:latin typeface="Montserrat ExtraBold" panose="00000900000000000000" pitchFamily="2" charset="0"/>
                <a:ea typeface="+mn-ea"/>
                <a:cs typeface="+mn-cs"/>
              </a:rPr>
              <a:t>Ons Concept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678BA3-EB12-4E88-BC09-9F7623F3924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Blip>
                <a:blip r:embed="rId3"/>
              </a:buBlip>
            </a:pPr>
            <a:r>
              <a:rPr lang="nl-NL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 </a:t>
            </a:r>
            <a:r>
              <a:rPr lang="nl-NL" sz="3200" dirty="0">
                <a:solidFill>
                  <a:schemeClr val="bg1"/>
                </a:solidFill>
              </a:rPr>
              <a:t>Website</a:t>
            </a:r>
          </a:p>
          <a:p>
            <a:pPr>
              <a:buBlip>
                <a:blip r:embed="rId3"/>
              </a:buBlip>
            </a:pPr>
            <a:r>
              <a:rPr lang="nl-NL" sz="3200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 </a:t>
            </a:r>
            <a:r>
              <a:rPr lang="nl-NL" sz="3200" dirty="0">
                <a:solidFill>
                  <a:schemeClr val="bg1"/>
                </a:solidFill>
              </a:rPr>
              <a:t>Verschillende Voetbalscholen</a:t>
            </a:r>
          </a:p>
          <a:p>
            <a:pPr>
              <a:buBlip>
                <a:blip r:embed="rId3"/>
              </a:buBlip>
            </a:pPr>
            <a:r>
              <a:rPr lang="nl-NL" sz="3200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 </a:t>
            </a:r>
            <a:r>
              <a:rPr lang="nl-NL" sz="3200" dirty="0">
                <a:solidFill>
                  <a:schemeClr val="bg1"/>
                </a:solidFill>
              </a:rPr>
              <a:t>Vergelijken</a:t>
            </a:r>
          </a:p>
          <a:p>
            <a:pPr>
              <a:buBlip>
                <a:blip r:embed="rId3"/>
              </a:buBlip>
            </a:pPr>
            <a:r>
              <a:rPr lang="nl-NL" sz="3200" dirty="0">
                <a:solidFill>
                  <a:schemeClr val="bg1"/>
                </a:solidFill>
                <a:latin typeface="Roboto Slab thin" pitchFamily="2" charset="0"/>
                <a:ea typeface="Roboto Slab thin" pitchFamily="2" charset="0"/>
              </a:rPr>
              <a:t> </a:t>
            </a:r>
            <a:r>
              <a:rPr lang="nl-NL" sz="3200" dirty="0">
                <a:solidFill>
                  <a:schemeClr val="bg1"/>
                </a:solidFill>
              </a:rPr>
              <a:t>Communicatie</a:t>
            </a:r>
          </a:p>
          <a:p>
            <a:pPr>
              <a:buFont typeface="Wingdings" panose="05000000000000000000" pitchFamily="2" charset="2"/>
              <a:buChar char="Ø"/>
            </a:pPr>
            <a:endParaRPr lang="nl-NL" dirty="0">
              <a:solidFill>
                <a:schemeClr val="bg1"/>
              </a:solidFill>
              <a:latin typeface="Roboto Slab thin" pitchFamily="2" charset="0"/>
              <a:ea typeface="Roboto Slab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1C27EEE-5E27-4A09-A0F8-8E55498F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AB60B287-81C0-475A-8B36-C97330AC8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E428A">
                  <a:alpha val="74902"/>
                </a:srgbClr>
              </a:gs>
              <a:gs pos="100000">
                <a:srgbClr val="1A245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E0C61F-F8AE-4E60-B4F0-1305555C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>
                <a:solidFill>
                  <a:schemeClr val="bg1"/>
                </a:solidFill>
                <a:latin typeface="Montserrat ExtraBold" panose="00000900000000000000" pitchFamily="2" charset="0"/>
                <a:ea typeface="+mn-ea"/>
                <a:cs typeface="+mn-cs"/>
              </a:rPr>
              <a:t>Wat heb ik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5BE0D1-4783-4336-9ABE-2E03DD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sz="3200" dirty="0" err="1">
                <a:solidFill>
                  <a:schemeClr val="bg1"/>
                </a:solidFill>
              </a:rPr>
              <a:t>Ionic</a:t>
            </a:r>
            <a:endParaRPr lang="nl-NL" sz="32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nl-NL" sz="3200" dirty="0">
                <a:solidFill>
                  <a:schemeClr val="bg1"/>
                </a:solidFill>
              </a:rPr>
              <a:t> Service </a:t>
            </a:r>
            <a:r>
              <a:rPr lang="nl-NL" sz="3200" dirty="0" err="1">
                <a:solidFill>
                  <a:schemeClr val="bg1"/>
                </a:solidFill>
              </a:rPr>
              <a:t>Worker</a:t>
            </a:r>
            <a:endParaRPr lang="nl-NL" sz="32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nl-NL" sz="3200" dirty="0">
                <a:solidFill>
                  <a:schemeClr val="bg1"/>
                </a:solidFill>
              </a:rPr>
              <a:t> Problemen oplossen</a:t>
            </a:r>
          </a:p>
          <a:p>
            <a:pPr>
              <a:buBlip>
                <a:blip r:embed="rId3"/>
              </a:buBlip>
            </a:pPr>
            <a:r>
              <a:rPr lang="nl-NL" sz="3200" dirty="0">
                <a:solidFill>
                  <a:schemeClr val="bg1"/>
                </a:solidFill>
              </a:rPr>
              <a:t> </a:t>
            </a:r>
            <a:r>
              <a:rPr lang="nl-NL" sz="3200" dirty="0" err="1">
                <a:solidFill>
                  <a:schemeClr val="bg1"/>
                </a:solidFill>
              </a:rPr>
              <a:t>Jquery</a:t>
            </a:r>
            <a:endParaRPr lang="nl-NL" sz="32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nl-NL" sz="3200" dirty="0">
                <a:solidFill>
                  <a:schemeClr val="bg1"/>
                </a:solidFill>
              </a:rPr>
              <a:t> PDO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689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672397C-34BD-4675-B7A7-97307530F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59A63C0-17B4-406D-BA58-0BAF5FB1770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FE5922">
                  <a:lumMod val="100000"/>
                  <a:alpha val="75000"/>
                </a:srgbClr>
              </a:gs>
              <a:gs pos="100000">
                <a:srgbClr val="FF6F1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25B49B-14D4-485E-8839-508D8237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bg1"/>
                </a:solidFill>
                <a:latin typeface="Montserrat ExtraBold" panose="00000900000000000000" pitchFamily="2" charset="0"/>
                <a:ea typeface="+mn-ea"/>
                <a:cs typeface="+mn-cs"/>
              </a:rPr>
              <a:t>Demonstratie</a:t>
            </a: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15D63461-92CF-42F5-A96F-26BB4728BABA}"/>
              </a:ext>
            </a:extLst>
          </p:cNvPr>
          <p:cNvSpPr/>
          <p:nvPr/>
        </p:nvSpPr>
        <p:spPr>
          <a:xfrm>
            <a:off x="1678158" y="3117752"/>
            <a:ext cx="2152357" cy="622495"/>
          </a:xfrm>
          <a:prstGeom prst="roundRect">
            <a:avLst/>
          </a:prstGeom>
          <a:gradFill flip="none" rotWithShape="1">
            <a:gsLst>
              <a:gs pos="0">
                <a:srgbClr val="2E428A"/>
              </a:gs>
              <a:gs pos="100000">
                <a:srgbClr val="1A245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Bezoek website</a:t>
            </a:r>
          </a:p>
        </p:txBody>
      </p:sp>
    </p:spTree>
    <p:extLst>
      <p:ext uri="{BB962C8B-B14F-4D97-AF65-F5344CB8AC3E}">
        <p14:creationId xmlns:p14="http://schemas.microsoft.com/office/powerpoint/2010/main" val="250138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5CBD0-96E5-4EB2-BAD0-3B28062B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B9B407-C540-428E-BAE5-DA8C07859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06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</TotalTime>
  <Words>81</Words>
  <Application>Microsoft Office PowerPoint</Application>
  <PresentationFormat>Breedbeeld</PresentationFormat>
  <Paragraphs>24</Paragraphs>
  <Slides>6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3" baseType="lpstr">
      <vt:lpstr>Calibri Light</vt:lpstr>
      <vt:lpstr>Roboto Slab thin</vt:lpstr>
      <vt:lpstr>Montserrat ExtraBold</vt:lpstr>
      <vt:lpstr>Calibri</vt:lpstr>
      <vt:lpstr>Arial</vt:lpstr>
      <vt:lpstr>Wingdings</vt:lpstr>
      <vt:lpstr>Kantoorthema</vt:lpstr>
      <vt:lpstr>PowerPoint-presentatie</vt:lpstr>
      <vt:lpstr>Voor Wie?</vt:lpstr>
      <vt:lpstr>Ons Concept</vt:lpstr>
      <vt:lpstr>Wat heb ik geleerd?</vt:lpstr>
      <vt:lpstr>Demonstratie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Maarten Jakobs</dc:creator>
  <cp:lastModifiedBy>Maarten Jakobs</cp:lastModifiedBy>
  <cp:revision>7</cp:revision>
  <dcterms:created xsi:type="dcterms:W3CDTF">2017-11-09T10:02:48Z</dcterms:created>
  <dcterms:modified xsi:type="dcterms:W3CDTF">2018-03-22T20:39:13Z</dcterms:modified>
</cp:coreProperties>
</file>